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Data Analysts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Data Analysts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BA2F0E-120F-3D8F-34D3-5F4CDD32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EA2159B-3645-14A8-C683-D97FB2A2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6629693-FE54-78C7-7C20-EE3E327A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8E9D39-7AC3-30C4-3217-2B155899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E8C4C-826F-9FD4-FF5E-9327B89C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46DB71F2-8CC7-61AE-82E1-32D9F4BE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CAC19A6-CA0D-4F71-C9ED-4542C4D7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B75E5DE-5CC4-8B0E-3457-3FECBA53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F238C3-9802-21D4-CF5C-27B85FAF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1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9C5C2B3-375F-16E9-1BFF-FC1BAB7F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47BF492-22A3-94D0-5C3D-1D1A39FC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FE1BB1-24E1-8F35-C939-13B2F49C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7386CE9-2058-DC92-8FFA-77D8CB2A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15D85D-4820-A30D-860C-5101DAA2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F67DE6-9DCA-5131-BA83-1F0915B9A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279CAF3-CE2A-E6F6-B260-E358EA49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F5EA294C-4772-E1F1-BACF-579ED4D5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C58D216-D8BC-666B-1117-D916523C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1F5DE5D-D057-16F3-5F0A-3CF8574D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6ED683-DC1D-9C22-C441-75AFAFD7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3388A62E-4B02-1958-50E9-CDAAF4DF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1577BE8-1F4A-DBF8-7C73-E91C17EC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9476E012-2086-B3A7-9D8F-1B064167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5890DE-C764-D9A3-528B-F9F47E46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BAD90A71-061E-8C5A-ECC3-CB09AB91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CEFFED4-A500-A4F5-07FF-129B1CAB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90A528-9C52-2B7F-B964-ED6F8AA3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C733D-9793-0F98-AA9F-A3C9909A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E6BF4D5-360B-A5B2-F904-44DA3B6F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1E218EB-C373-7521-5CB1-DB5AA68B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31656084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7488E6E-ABF5-AA2D-2E11-4F13391D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D0084-FA5F-0753-46E2-2E762CCC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2ED8132-044E-D51F-C256-394E37A6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458EB345-4AF8-D83D-3F06-DCC40F00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5081677-6988-3317-16EA-2C11D56C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04CE843-F93A-9E36-9A88-A4431F8E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E3D77B5-C8DE-8F83-7149-25246D59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B77B1A-9896-FD59-FD33-03491367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14CAFD-DB99-52CF-6F63-97AF80BB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1D7C6C-D2A3-F9F7-5D63-0266A471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730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Data Analysts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6</cp:revision>
  <dcterms:created xsi:type="dcterms:W3CDTF">2022-08-03T13:53:31Z</dcterms:created>
  <dcterms:modified xsi:type="dcterms:W3CDTF">2022-08-06T14:19:51Z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